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hA+i4aYHqoJz6lI/0is6BQmFFxu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251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04950" y="4632678"/>
            <a:ext cx="6652823" cy="4151183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>
            <a:spLocks noGrp="1"/>
          </p:cNvSpPr>
          <p:nvPr>
            <p:ph type="ctrTitle"/>
          </p:nvPr>
        </p:nvSpPr>
        <p:spPr>
          <a:xfrm>
            <a:off x="3800244" y="1536179"/>
            <a:ext cx="3089189" cy="14828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 sz="4400" b="1" dirty="0"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it-IT" sz="4400" b="1" dirty="0"/>
              <a:t>4</a:t>
            </a:r>
            <a:r>
              <a:rPr lang="it-IT" sz="4400" b="1" dirty="0">
                <a:latin typeface="Calibri"/>
                <a:ea typeface="Calibri"/>
                <a:cs typeface="Calibri"/>
                <a:sym typeface="Calibri"/>
              </a:rPr>
              <a:t> MAGGIO 2021</a:t>
            </a:r>
            <a:endParaRPr dirty="0"/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26895" y="217385"/>
            <a:ext cx="825243" cy="825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601564" y="425405"/>
            <a:ext cx="1920569" cy="617223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104950" y="3685400"/>
            <a:ext cx="6652800" cy="12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2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PARTECIPA ANCHE TU. </a:t>
            </a:r>
            <a:endParaRPr sz="2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2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VIENI A SCUOLA A PIEDI E INVITA ALTRI AMICI</a:t>
            </a:r>
            <a:endParaRPr sz="2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200" b="1">
              <a:solidFill>
                <a:schemeClr val="dk1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47135" y="4829980"/>
            <a:ext cx="6351373" cy="3798565"/>
          </a:xfrm>
          <a:prstGeom prst="rect">
            <a:avLst/>
          </a:prstGeom>
          <a:solidFill>
            <a:srgbClr val="A8D08C">
              <a:alpha val="60784"/>
            </a:srgbClr>
          </a:solidFill>
          <a:ln>
            <a:noFill/>
          </a:ln>
        </p:spPr>
      </p:pic>
      <p:sp>
        <p:nvSpPr>
          <p:cNvPr id="90" name="Google Shape;90;p1"/>
          <p:cNvSpPr/>
          <p:nvPr/>
        </p:nvSpPr>
        <p:spPr>
          <a:xfrm>
            <a:off x="297282" y="6834475"/>
            <a:ext cx="3471529" cy="1497137"/>
          </a:xfrm>
          <a:prstGeom prst="wedgeRoundRectCallout">
            <a:avLst>
              <a:gd name="adj1" fmla="val 90363"/>
              <a:gd name="adj2" fmla="val -38056"/>
              <a:gd name="adj3" fmla="val 16667"/>
            </a:avLst>
          </a:prstGeom>
          <a:solidFill>
            <a:srgbClr val="F4B081">
              <a:alpha val="60000"/>
            </a:srgbClr>
          </a:solidFill>
          <a:ln>
            <a:noFill/>
          </a:ln>
        </p:spPr>
        <p:txBody>
          <a:bodyPr spcFirstLastPara="1" wrap="square" lIns="18000" tIns="10800" rIns="18000" bIns="10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i="0" u="none" strike="noStrike" cap="none">
              <a:solidFill>
                <a:srgbClr val="3A383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b="1" i="0" u="none" strike="noStrike" cap="none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Partenza ore….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b="1" i="0" u="none" strike="noStrike" cap="none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Via ….angolo….</a:t>
            </a:r>
            <a:endParaRPr sz="1000" b="0" i="0" u="none" strike="noStrike" cap="none">
              <a:solidFill>
                <a:srgbClr val="3A383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>
              <a:solidFill>
                <a:srgbClr val="3A383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È possibile aggregarsi lungo il percorso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i="0" u="none" strike="noStrike" cap="none">
              <a:solidFill>
                <a:srgbClr val="3A383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1" name="Google Shape;91;p1"/>
          <p:cNvGrpSpPr/>
          <p:nvPr/>
        </p:nvGrpSpPr>
        <p:grpSpPr>
          <a:xfrm>
            <a:off x="5221888" y="6708269"/>
            <a:ext cx="252412" cy="252413"/>
            <a:chOff x="2871246" y="7342197"/>
            <a:chExt cx="360000" cy="360000"/>
          </a:xfrm>
        </p:grpSpPr>
        <p:sp>
          <p:nvSpPr>
            <p:cNvPr id="92" name="Google Shape;92;p1"/>
            <p:cNvSpPr/>
            <p:nvPr/>
          </p:nvSpPr>
          <p:spPr>
            <a:xfrm>
              <a:off x="2871246" y="7342197"/>
              <a:ext cx="360000" cy="360000"/>
            </a:xfrm>
            <a:prstGeom prst="ellipse">
              <a:avLst/>
            </a:prstGeom>
            <a:solidFill>
              <a:srgbClr val="FF0000">
                <a:alpha val="40000"/>
              </a:srgb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2918793" y="7403330"/>
              <a:ext cx="258114" cy="25132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4" name="Google Shape;94;p1"/>
          <p:cNvSpPr txBox="1"/>
          <p:nvPr/>
        </p:nvSpPr>
        <p:spPr>
          <a:xfrm>
            <a:off x="468765" y="5820078"/>
            <a:ext cx="6240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 dirty="0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SCARICA E </a:t>
            </a:r>
            <a:r>
              <a:rPr lang="it-IT" sz="1600" b="0" i="0" u="none" strike="noStrike" cap="none" dirty="0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MODIFICA MAPPA, ORARI E PERCORSO IN BASE AL </a:t>
            </a:r>
            <a:r>
              <a:rPr lang="it-IT" sz="1600" dirty="0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TUO </a:t>
            </a:r>
            <a:r>
              <a:rPr lang="it-IT" sz="1600" b="0" i="0" u="none" strike="noStrike" cap="none" dirty="0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ITINERARIO</a:t>
            </a:r>
            <a:endParaRPr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5A013D1C-AF8E-47D5-9ADE-A3DE7FE523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543339" y="-496989"/>
            <a:ext cx="4837044" cy="483704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Presentazione su schermo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Aharoni</vt:lpstr>
      <vt:lpstr>Arial</vt:lpstr>
      <vt:lpstr>Calibri</vt:lpstr>
      <vt:lpstr>Tema di Office</vt:lpstr>
      <vt:lpstr>14 MAGGIO 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 MAGGIO 2021</dc:title>
  <dc:creator>vittorio bardazzi</dc:creator>
  <cp:lastModifiedBy>vittorio bardazzi</cp:lastModifiedBy>
  <cp:revision>3</cp:revision>
  <dcterms:created xsi:type="dcterms:W3CDTF">2021-05-03T06:12:56Z</dcterms:created>
  <dcterms:modified xsi:type="dcterms:W3CDTF">2021-05-05T06:56:09Z</dcterms:modified>
</cp:coreProperties>
</file>